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CC42-767B-4C8B-9773-C5431A95299C}" type="datetimeFigureOut">
              <a:rPr lang="en-GB" smtClean="0"/>
              <a:t>21/11/2012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B5E97-54E9-4558-8DF7-3E51E8C97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37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CC42-767B-4C8B-9773-C5431A95299C}" type="datetimeFigureOut">
              <a:rPr lang="en-GB" smtClean="0"/>
              <a:t>21/11/2012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B5E97-54E9-4558-8DF7-3E51E8C97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097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CC42-767B-4C8B-9773-C5431A95299C}" type="datetimeFigureOut">
              <a:rPr lang="en-GB" smtClean="0"/>
              <a:t>21/11/2012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B5E97-54E9-4558-8DF7-3E51E8C97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135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CC42-767B-4C8B-9773-C5431A95299C}" type="datetimeFigureOut">
              <a:rPr lang="en-GB" smtClean="0"/>
              <a:t>21/11/2012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B5E97-54E9-4558-8DF7-3E51E8C97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675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CC42-767B-4C8B-9773-C5431A95299C}" type="datetimeFigureOut">
              <a:rPr lang="en-GB" smtClean="0"/>
              <a:t>21/11/2012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B5E97-54E9-4558-8DF7-3E51E8C97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180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CC42-767B-4C8B-9773-C5431A95299C}" type="datetimeFigureOut">
              <a:rPr lang="en-GB" smtClean="0"/>
              <a:t>21/11/2012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B5E97-54E9-4558-8DF7-3E51E8C97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113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CC42-767B-4C8B-9773-C5431A95299C}" type="datetimeFigureOut">
              <a:rPr lang="en-GB" smtClean="0"/>
              <a:t>21/11/2012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B5E97-54E9-4558-8DF7-3E51E8C97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212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CC42-767B-4C8B-9773-C5431A95299C}" type="datetimeFigureOut">
              <a:rPr lang="en-GB" smtClean="0"/>
              <a:t>21/11/2012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B5E97-54E9-4558-8DF7-3E51E8C97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597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CC42-767B-4C8B-9773-C5431A95299C}" type="datetimeFigureOut">
              <a:rPr lang="en-GB" smtClean="0"/>
              <a:t>21/11/2012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B5E97-54E9-4558-8DF7-3E51E8C97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4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CC42-767B-4C8B-9773-C5431A95299C}" type="datetimeFigureOut">
              <a:rPr lang="en-GB" smtClean="0"/>
              <a:t>21/11/2012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B5E97-54E9-4558-8DF7-3E51E8C97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67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FCC42-767B-4C8B-9773-C5431A95299C}" type="datetimeFigureOut">
              <a:rPr lang="en-GB" smtClean="0"/>
              <a:t>21/11/2012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B5E97-54E9-4558-8DF7-3E51E8C97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598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FCC42-767B-4C8B-9773-C5431A95299C}" type="datetimeFigureOut">
              <a:rPr lang="en-GB" smtClean="0"/>
              <a:t>21/11/2012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B5E97-54E9-4558-8DF7-3E51E8C971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212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40h(Mad, 3000rpm, unfiltered, 120deg substrate, 5minutes soak in water)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x5</a:t>
            </a:r>
            <a:endParaRPr lang="en-GB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x10</a:t>
            </a:r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140849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x50</a:t>
            </a:r>
            <a:endParaRPr lang="en-GB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x100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4183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40h(Mad, 4000rpm, 120deg substrate)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x5</a:t>
            </a:r>
            <a:endParaRPr lang="en-GB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x10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995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x50</a:t>
            </a:r>
            <a:endParaRPr lang="en-GB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x100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287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50h(Mad, 2500rpm, 120deg substrate, soak in water for 5 min)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x5</a:t>
            </a:r>
            <a:endParaRPr lang="en-GB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x10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014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x</a:t>
            </a:r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x100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3220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47</Words>
  <Application>Microsoft Office PowerPoint</Application>
  <PresentationFormat>Widescreen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40h(Mad, 3000rpm, unfiltered, 120deg substrate, 5minutes soak in water)</vt:lpstr>
      <vt:lpstr>PowerPoint Presentation</vt:lpstr>
      <vt:lpstr>40h(Mad, 4000rpm, 120deg substrate)</vt:lpstr>
      <vt:lpstr>PowerPoint Presentation</vt:lpstr>
      <vt:lpstr>50h(Mad, 2500rpm, 120deg substrate, soak in water for 5 min)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40h(Mad, 3000rpm, unfiltered, 120deg substrate, 5minutes soak in water)</dc:title>
  <dc:creator>Robbie McCorkell</dc:creator>
  <cp:lastModifiedBy>Robbie McCorkell</cp:lastModifiedBy>
  <cp:revision>2</cp:revision>
  <dcterms:created xsi:type="dcterms:W3CDTF">2012-11-21T16:31:00Z</dcterms:created>
  <dcterms:modified xsi:type="dcterms:W3CDTF">2012-11-21T16:34:35Z</dcterms:modified>
</cp:coreProperties>
</file>